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1071" r:id="rId2"/>
    <p:sldId id="28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1079" r:id="rId13"/>
    <p:sldId id="1001" r:id="rId14"/>
    <p:sldId id="1080" r:id="rId15"/>
    <p:sldId id="1002" r:id="rId16"/>
    <p:sldId id="1004" r:id="rId17"/>
    <p:sldId id="1081" r:id="rId18"/>
    <p:sldId id="1082" r:id="rId19"/>
    <p:sldId id="1083" r:id="rId20"/>
    <p:sldId id="1085" r:id="rId21"/>
    <p:sldId id="1018" r:id="rId22"/>
    <p:sldId id="1010" r:id="rId23"/>
    <p:sldId id="1086" r:id="rId24"/>
    <p:sldId id="1087" r:id="rId25"/>
    <p:sldId id="1088" r:id="rId26"/>
    <p:sldId id="1089" r:id="rId27"/>
    <p:sldId id="1090" r:id="rId28"/>
    <p:sldId id="1011" r:id="rId29"/>
    <p:sldId id="1022" r:id="rId30"/>
    <p:sldId id="1024" r:id="rId31"/>
    <p:sldId id="1091" r:id="rId32"/>
    <p:sldId id="386" r:id="rId33"/>
    <p:sldId id="387" r:id="rId34"/>
    <p:sldId id="435" r:id="rId35"/>
    <p:sldId id="436" r:id="rId36"/>
    <p:sldId id="395" r:id="rId37"/>
    <p:sldId id="1092" r:id="rId38"/>
    <p:sldId id="1013" r:id="rId39"/>
    <p:sldId id="1014" r:id="rId40"/>
    <p:sldId id="1093" r:id="rId41"/>
    <p:sldId id="1094" r:id="rId42"/>
    <p:sldId id="1095" r:id="rId43"/>
    <p:sldId id="1096" r:id="rId44"/>
    <p:sldId id="1015" r:id="rId45"/>
    <p:sldId id="1016" r:id="rId46"/>
    <p:sldId id="111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529"/>
    <p:restoredTop sz="96327"/>
  </p:normalViewPr>
  <p:slideViewPr>
    <p:cSldViewPr snapToGrid="0">
      <p:cViewPr varScale="1">
        <p:scale>
          <a:sx n="247" d="100"/>
          <a:sy n="247" d="100"/>
        </p:scale>
        <p:origin x="224" y="2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17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504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276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522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8258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37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811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703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984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F5F2-46CB-F9D5-0A9C-5CA6CAE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4992-0799-288F-883E-BEB940F99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Pretraining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GNNs (Graphical Neural Nets)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D298-183A-257B-40D3-44E11D51E4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 (Singular Value Decomp)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Spectral Clustering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365A6-3358-B864-9A8E-E28CFC48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CD33-D083-F6A7-69A2-B1F92373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1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1118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1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42646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56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8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815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9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8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285927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  <a:br>
              <a:rPr lang="en-US" dirty="0"/>
            </a:br>
            <a:r>
              <a:rPr lang="en-US" dirty="0">
                <a:hlinkClick r:id="rId2"/>
              </a:rPr>
              <a:t>ACL-2022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25517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65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3064780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869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3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070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61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785055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836365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5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231370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3825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39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9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6069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111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  <p:extLst>
      <p:ext uri="{BB962C8B-B14F-4D97-AF65-F5344CB8AC3E}">
        <p14:creationId xmlns:p14="http://schemas.microsoft.com/office/powerpoint/2010/main" val="4210733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36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  <p:extLst>
      <p:ext uri="{BB962C8B-B14F-4D97-AF65-F5344CB8AC3E}">
        <p14:creationId xmlns:p14="http://schemas.microsoft.com/office/powerpoint/2010/main" val="181025743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86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2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07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152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17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4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4215359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4636853"/>
            <a:ext cx="2692959" cy="2010131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2989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521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1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40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1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04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3624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480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3271</TotalTime>
  <Words>3036</Words>
  <Application>Microsoft Macintosh PowerPoint</Application>
  <PresentationFormat>Widescreen</PresentationFormat>
  <Paragraphs>497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Menlo</vt:lpstr>
      <vt:lpstr>Times New Roman</vt:lpstr>
      <vt:lpstr>ui-monospace</vt:lpstr>
      <vt:lpstr>Wingdings</vt:lpstr>
      <vt:lpstr>Office Theme</vt:lpstr>
      <vt:lpstr>Tutorial Material</vt:lpstr>
      <vt:lpstr>Standard 3-step recipe ACL-2022 Tutorial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Pointers to Code based on ANN</vt:lpstr>
      <vt:lpstr>Pointers to C Code: $JSALTsrc/C/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Exercises (Lab for for this afternoon) https://github.com/kwchurch/JSALT_Better_Together/tree/main/doc/exercises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58</cp:revision>
  <dcterms:created xsi:type="dcterms:W3CDTF">2023-06-05T19:42:53Z</dcterms:created>
  <dcterms:modified xsi:type="dcterms:W3CDTF">2023-06-08T02:14:21Z</dcterms:modified>
</cp:coreProperties>
</file>